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801600" cy="9601200" type="A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128016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640080" algn="l" defTabSz="128016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1280160" algn="l" defTabSz="128016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920239" algn="l" defTabSz="128016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2560320" algn="l" defTabSz="128016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3200400" algn="l" defTabSz="128016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3840479" algn="l" defTabSz="128016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4480559" algn="l" defTabSz="128016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5120640" algn="l" defTabSz="128016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06" y="38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1280160" latinLnBrk="0">
      <a:defRPr sz="1200">
        <a:latin typeface="+mn-lt"/>
        <a:ea typeface="+mn-ea"/>
        <a:cs typeface="+mn-cs"/>
        <a:sym typeface="Calibri"/>
      </a:defRPr>
    </a:lvl1pPr>
    <a:lvl2pPr indent="228600" defTabSz="1280160" latinLnBrk="0">
      <a:defRPr sz="1200">
        <a:latin typeface="+mn-lt"/>
        <a:ea typeface="+mn-ea"/>
        <a:cs typeface="+mn-cs"/>
        <a:sym typeface="Calibri"/>
      </a:defRPr>
    </a:lvl2pPr>
    <a:lvl3pPr indent="457200" defTabSz="1280160" latinLnBrk="0">
      <a:defRPr sz="1200">
        <a:latin typeface="+mn-lt"/>
        <a:ea typeface="+mn-ea"/>
        <a:cs typeface="+mn-cs"/>
        <a:sym typeface="Calibri"/>
      </a:defRPr>
    </a:lvl3pPr>
    <a:lvl4pPr indent="685800" defTabSz="1280160" latinLnBrk="0">
      <a:defRPr sz="1200">
        <a:latin typeface="+mn-lt"/>
        <a:ea typeface="+mn-ea"/>
        <a:cs typeface="+mn-cs"/>
        <a:sym typeface="Calibri"/>
      </a:defRPr>
    </a:lvl4pPr>
    <a:lvl5pPr indent="914400" defTabSz="1280160" latinLnBrk="0">
      <a:defRPr sz="1200">
        <a:latin typeface="+mn-lt"/>
        <a:ea typeface="+mn-ea"/>
        <a:cs typeface="+mn-cs"/>
        <a:sym typeface="Calibri"/>
      </a:defRPr>
    </a:lvl5pPr>
    <a:lvl6pPr indent="1143000" defTabSz="1280160" latinLnBrk="0">
      <a:defRPr sz="1200">
        <a:latin typeface="+mn-lt"/>
        <a:ea typeface="+mn-ea"/>
        <a:cs typeface="+mn-cs"/>
        <a:sym typeface="Calibri"/>
      </a:defRPr>
    </a:lvl6pPr>
    <a:lvl7pPr indent="1371600" defTabSz="1280160" latinLnBrk="0">
      <a:defRPr sz="1200">
        <a:latin typeface="+mn-lt"/>
        <a:ea typeface="+mn-ea"/>
        <a:cs typeface="+mn-cs"/>
        <a:sym typeface="Calibri"/>
      </a:defRPr>
    </a:lvl7pPr>
    <a:lvl8pPr indent="1600200" defTabSz="1280160" latinLnBrk="0">
      <a:defRPr sz="1200">
        <a:latin typeface="+mn-lt"/>
        <a:ea typeface="+mn-ea"/>
        <a:cs typeface="+mn-cs"/>
        <a:sym typeface="Calibri"/>
      </a:defRPr>
    </a:lvl8pPr>
    <a:lvl9pPr indent="1828800" defTabSz="128016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Κείμενο τίτλου"/>
          <p:cNvSpPr txBox="1">
            <a:spLocks noGrp="1"/>
          </p:cNvSpPr>
          <p:nvPr>
            <p:ph type="title"/>
          </p:nvPr>
        </p:nvSpPr>
        <p:spPr>
          <a:xfrm>
            <a:off x="960119" y="2982596"/>
            <a:ext cx="10881361" cy="2058036"/>
          </a:xfrm>
          <a:prstGeom prst="rect">
            <a:avLst/>
          </a:prstGeom>
        </p:spPr>
        <p:txBody>
          <a:bodyPr/>
          <a:lstStyle/>
          <a:p>
            <a:r>
              <a:t>Κείμενο τίτλου</a:t>
            </a:r>
          </a:p>
        </p:txBody>
      </p:sp>
      <p:sp>
        <p:nvSpPr>
          <p:cNvPr id="12" name="Επίπεδο κύριου τμήματος ένα…"/>
          <p:cNvSpPr txBox="1">
            <a:spLocks noGrp="1"/>
          </p:cNvSpPr>
          <p:nvPr>
            <p:ph type="body" sz="quarter" idx="1"/>
          </p:nvPr>
        </p:nvSpPr>
        <p:spPr>
          <a:xfrm>
            <a:off x="1920239" y="5440679"/>
            <a:ext cx="8961121" cy="2453641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64008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128016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920239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256032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Επίπεδο κύριου τμήματος ένα</a:t>
            </a:r>
          </a:p>
          <a:p>
            <a:pPr lvl="1"/>
            <a:r>
              <a:t>Επίπεδο κύριου τμήματος δύο</a:t>
            </a:r>
          </a:p>
          <a:p>
            <a:pPr lvl="2"/>
            <a:r>
              <a:t>Επίπεδο κύριου τμήματος τρία</a:t>
            </a:r>
          </a:p>
          <a:p>
            <a:pPr lvl="3"/>
            <a:r>
              <a:t>Επίπεδο κύριου τμήματος τέσσερα</a:t>
            </a:r>
          </a:p>
          <a:p>
            <a:pPr lvl="4"/>
            <a:r>
              <a:t>Επίπεδο κύριου τμήματος πέντε</a:t>
            </a:r>
          </a:p>
        </p:txBody>
      </p:sp>
      <p:sp>
        <p:nvSpPr>
          <p:cNvPr id="13" name="Αριθμός σλάιντ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Κείμενο τίτλου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Κείμενο τίτλου</a:t>
            </a:r>
          </a:p>
        </p:txBody>
      </p:sp>
      <p:sp>
        <p:nvSpPr>
          <p:cNvPr id="21" name="Επίπεδο κύριου τμήματος ένα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Επίπεδο κύριου τμήματος ένα</a:t>
            </a:r>
          </a:p>
          <a:p>
            <a:pPr lvl="1"/>
            <a:r>
              <a:t>Επίπεδο κύριου τμήματος δύο</a:t>
            </a:r>
          </a:p>
          <a:p>
            <a:pPr lvl="2"/>
            <a:r>
              <a:t>Επίπεδο κύριου τμήματος τρία</a:t>
            </a:r>
          </a:p>
          <a:p>
            <a:pPr lvl="3"/>
            <a:r>
              <a:t>Επίπεδο κύριου τμήματος τέσσερα</a:t>
            </a:r>
          </a:p>
          <a:p>
            <a:pPr lvl="4"/>
            <a:r>
              <a:t>Επίπεδο κύριου τμήματος πέντε</a:t>
            </a:r>
          </a:p>
        </p:txBody>
      </p:sp>
      <p:sp>
        <p:nvSpPr>
          <p:cNvPr id="22" name="Αριθμός σλάιντ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Κείμενο τίτλου"/>
          <p:cNvSpPr txBox="1">
            <a:spLocks noGrp="1"/>
          </p:cNvSpPr>
          <p:nvPr>
            <p:ph type="title"/>
          </p:nvPr>
        </p:nvSpPr>
        <p:spPr>
          <a:xfrm>
            <a:off x="1011237" y="6169661"/>
            <a:ext cx="10881361" cy="1906905"/>
          </a:xfrm>
          <a:prstGeom prst="rect">
            <a:avLst/>
          </a:prstGeo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t>Κείμενο τίτλου</a:t>
            </a:r>
          </a:p>
        </p:txBody>
      </p:sp>
      <p:sp>
        <p:nvSpPr>
          <p:cNvPr id="30" name="Επίπεδο κύριου τμήματος ένα…"/>
          <p:cNvSpPr txBox="1">
            <a:spLocks noGrp="1"/>
          </p:cNvSpPr>
          <p:nvPr>
            <p:ph type="body" sz="quarter" idx="1"/>
          </p:nvPr>
        </p:nvSpPr>
        <p:spPr>
          <a:xfrm>
            <a:off x="1011237" y="4069398"/>
            <a:ext cx="10881361" cy="21002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600"/>
              </a:spcBef>
              <a:buSzTx/>
              <a:buFontTx/>
              <a:buNone/>
              <a:defRPr sz="2800">
                <a:solidFill>
                  <a:srgbClr val="888888"/>
                </a:solidFill>
              </a:defRPr>
            </a:lvl1pPr>
            <a:lvl2pPr marL="0" indent="640080">
              <a:spcBef>
                <a:spcPts val="600"/>
              </a:spcBef>
              <a:buSzTx/>
              <a:buFontTx/>
              <a:buNone/>
              <a:defRPr sz="2800">
                <a:solidFill>
                  <a:srgbClr val="888888"/>
                </a:solidFill>
              </a:defRPr>
            </a:lvl2pPr>
            <a:lvl3pPr marL="0" indent="1280160">
              <a:spcBef>
                <a:spcPts val="600"/>
              </a:spcBef>
              <a:buSzTx/>
              <a:buFontTx/>
              <a:buNone/>
              <a:defRPr sz="2800">
                <a:solidFill>
                  <a:srgbClr val="888888"/>
                </a:solidFill>
              </a:defRPr>
            </a:lvl3pPr>
            <a:lvl4pPr marL="0" indent="1920239">
              <a:spcBef>
                <a:spcPts val="600"/>
              </a:spcBef>
              <a:buSzTx/>
              <a:buFontTx/>
              <a:buNone/>
              <a:defRPr sz="2800">
                <a:solidFill>
                  <a:srgbClr val="888888"/>
                </a:solidFill>
              </a:defRPr>
            </a:lvl4pPr>
            <a:lvl5pPr marL="0" indent="2560320">
              <a:spcBef>
                <a:spcPts val="600"/>
              </a:spcBef>
              <a:buSzTx/>
              <a:buFontTx/>
              <a:buNone/>
              <a:defRPr sz="2800">
                <a:solidFill>
                  <a:srgbClr val="888888"/>
                </a:solidFill>
              </a:defRPr>
            </a:lvl5pPr>
          </a:lstStyle>
          <a:p>
            <a:r>
              <a:t>Επίπεδο κύριου τμήματος ένα</a:t>
            </a:r>
          </a:p>
          <a:p>
            <a:pPr lvl="1"/>
            <a:r>
              <a:t>Επίπεδο κύριου τμήματος δύο</a:t>
            </a:r>
          </a:p>
          <a:p>
            <a:pPr lvl="2"/>
            <a:r>
              <a:t>Επίπεδο κύριου τμήματος τρία</a:t>
            </a:r>
          </a:p>
          <a:p>
            <a:pPr lvl="3"/>
            <a:r>
              <a:t>Επίπεδο κύριου τμήματος τέσσερα</a:t>
            </a:r>
          </a:p>
          <a:p>
            <a:pPr lvl="4"/>
            <a:r>
              <a:t>Επίπεδο κύριου τμήματος πέντε</a:t>
            </a:r>
          </a:p>
        </p:txBody>
      </p:sp>
      <p:sp>
        <p:nvSpPr>
          <p:cNvPr id="31" name="Αριθμός σλάιντ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Κείμενο τίτλου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Κείμενο τίτλου</a:t>
            </a:r>
          </a:p>
        </p:txBody>
      </p:sp>
      <p:sp>
        <p:nvSpPr>
          <p:cNvPr id="39" name="Επίπεδο κύριου τμήματος ένα…"/>
          <p:cNvSpPr txBox="1">
            <a:spLocks noGrp="1"/>
          </p:cNvSpPr>
          <p:nvPr>
            <p:ph type="body" sz="half" idx="1"/>
          </p:nvPr>
        </p:nvSpPr>
        <p:spPr>
          <a:xfrm>
            <a:off x="640080" y="2240281"/>
            <a:ext cx="5654041" cy="6336349"/>
          </a:xfrm>
          <a:prstGeom prst="rect">
            <a:avLst/>
          </a:prstGeom>
        </p:spPr>
        <p:txBody>
          <a:bodyPr/>
          <a:lstStyle>
            <a:lvl1pPr>
              <a:spcBef>
                <a:spcPts val="900"/>
              </a:spcBef>
              <a:defRPr sz="3900"/>
            </a:lvl1pPr>
            <a:lvl2pPr marL="1098960" indent="-458880">
              <a:spcBef>
                <a:spcPts val="900"/>
              </a:spcBef>
              <a:defRPr sz="3900"/>
            </a:lvl2pPr>
            <a:lvl3pPr marL="1725929" indent="-445769">
              <a:spcBef>
                <a:spcPts val="900"/>
              </a:spcBef>
              <a:defRPr sz="3900"/>
            </a:lvl3pPr>
            <a:lvl4pPr marL="2419502" indent="-499262">
              <a:spcBef>
                <a:spcPts val="900"/>
              </a:spcBef>
              <a:defRPr sz="3900"/>
            </a:lvl4pPr>
            <a:lvl5pPr marL="3059582" indent="-499262">
              <a:spcBef>
                <a:spcPts val="900"/>
              </a:spcBef>
              <a:defRPr sz="3900"/>
            </a:lvl5pPr>
          </a:lstStyle>
          <a:p>
            <a:r>
              <a:t>Επίπεδο κύριου τμήματος ένα</a:t>
            </a:r>
          </a:p>
          <a:p>
            <a:pPr lvl="1"/>
            <a:r>
              <a:t>Επίπεδο κύριου τμήματος δύο</a:t>
            </a:r>
          </a:p>
          <a:p>
            <a:pPr lvl="2"/>
            <a:r>
              <a:t>Επίπεδο κύριου τμήματος τρία</a:t>
            </a:r>
          </a:p>
          <a:p>
            <a:pPr lvl="3"/>
            <a:r>
              <a:t>Επίπεδο κύριου τμήματος τέσσερα</a:t>
            </a:r>
          </a:p>
          <a:p>
            <a:pPr lvl="4"/>
            <a:r>
              <a:t>Επίπεδο κύριου τμήματος πέντε</a:t>
            </a:r>
          </a:p>
        </p:txBody>
      </p:sp>
      <p:sp>
        <p:nvSpPr>
          <p:cNvPr id="40" name="Αριθμός σλάιντ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Κείμενο τίτλου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Κείμενο τίτλου</a:t>
            </a:r>
          </a:p>
        </p:txBody>
      </p:sp>
      <p:sp>
        <p:nvSpPr>
          <p:cNvPr id="48" name="Επίπεδο κύριου τμήματος ένα…"/>
          <p:cNvSpPr txBox="1">
            <a:spLocks noGrp="1"/>
          </p:cNvSpPr>
          <p:nvPr>
            <p:ph type="body" sz="quarter" idx="1"/>
          </p:nvPr>
        </p:nvSpPr>
        <p:spPr>
          <a:xfrm>
            <a:off x="640080" y="2149157"/>
            <a:ext cx="5656263" cy="89566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800"/>
              </a:spcBef>
              <a:buSzTx/>
              <a:buFontTx/>
              <a:buNone/>
              <a:defRPr sz="3400" b="1"/>
            </a:lvl1pPr>
            <a:lvl2pPr marL="0" indent="640080">
              <a:spcBef>
                <a:spcPts val="800"/>
              </a:spcBef>
              <a:buSzTx/>
              <a:buFontTx/>
              <a:buNone/>
              <a:defRPr sz="3400" b="1"/>
            </a:lvl2pPr>
            <a:lvl3pPr marL="0" indent="1280160">
              <a:spcBef>
                <a:spcPts val="800"/>
              </a:spcBef>
              <a:buSzTx/>
              <a:buFontTx/>
              <a:buNone/>
              <a:defRPr sz="3400" b="1"/>
            </a:lvl3pPr>
            <a:lvl4pPr marL="0" indent="1920239">
              <a:spcBef>
                <a:spcPts val="800"/>
              </a:spcBef>
              <a:buSzTx/>
              <a:buFontTx/>
              <a:buNone/>
              <a:defRPr sz="3400" b="1"/>
            </a:lvl4pPr>
            <a:lvl5pPr marL="0" indent="2560320">
              <a:spcBef>
                <a:spcPts val="800"/>
              </a:spcBef>
              <a:buSzTx/>
              <a:buFontTx/>
              <a:buNone/>
              <a:defRPr sz="3400" b="1"/>
            </a:lvl5pPr>
          </a:lstStyle>
          <a:p>
            <a:r>
              <a:t>Επίπεδο κύριου τμήματος ένα</a:t>
            </a:r>
          </a:p>
          <a:p>
            <a:pPr lvl="1"/>
            <a:r>
              <a:t>Επίπεδο κύριου τμήματος δύο</a:t>
            </a:r>
          </a:p>
          <a:p>
            <a:pPr lvl="2"/>
            <a:r>
              <a:t>Επίπεδο κύριου τμήματος τρία</a:t>
            </a:r>
          </a:p>
          <a:p>
            <a:pPr lvl="3"/>
            <a:r>
              <a:t>Επίπεδο κύριου τμήματος τέσσερα</a:t>
            </a:r>
          </a:p>
          <a:p>
            <a:pPr lvl="4"/>
            <a:r>
              <a:t>Επίπεδο κύριου τμήματος πέντε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503035" y="2149157"/>
            <a:ext cx="5658486" cy="895668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800"/>
              </a:spcBef>
              <a:buSzTx/>
              <a:buFontTx/>
              <a:buNone/>
              <a:defRPr sz="3400" b="1"/>
            </a:pPr>
            <a:endParaRPr/>
          </a:p>
        </p:txBody>
      </p:sp>
      <p:sp>
        <p:nvSpPr>
          <p:cNvPr id="50" name="Αριθμός σλάιντ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Κείμενο τίτλου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Κείμενο τίτλου</a:t>
            </a:r>
          </a:p>
        </p:txBody>
      </p:sp>
      <p:sp>
        <p:nvSpPr>
          <p:cNvPr id="58" name="Αριθμός σλάιντ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Αριθμός σλάιντ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Κείμενο τίτλου"/>
          <p:cNvSpPr txBox="1">
            <a:spLocks noGrp="1"/>
          </p:cNvSpPr>
          <p:nvPr>
            <p:ph type="title"/>
          </p:nvPr>
        </p:nvSpPr>
        <p:spPr>
          <a:xfrm>
            <a:off x="640080" y="382270"/>
            <a:ext cx="4211639" cy="1626871"/>
          </a:xfrm>
          <a:prstGeom prst="rect">
            <a:avLst/>
          </a:prstGeom>
        </p:spPr>
        <p:txBody>
          <a:bodyPr anchor="b"/>
          <a:lstStyle>
            <a:lvl1pPr algn="l">
              <a:defRPr sz="2800" b="1"/>
            </a:lvl1pPr>
          </a:lstStyle>
          <a:p>
            <a:r>
              <a:t>Κείμενο τίτλου</a:t>
            </a:r>
          </a:p>
        </p:txBody>
      </p:sp>
      <p:sp>
        <p:nvSpPr>
          <p:cNvPr id="73" name="Επίπεδο κύριου τμήματος ένα…"/>
          <p:cNvSpPr txBox="1">
            <a:spLocks noGrp="1"/>
          </p:cNvSpPr>
          <p:nvPr>
            <p:ph type="body" idx="1"/>
          </p:nvPr>
        </p:nvSpPr>
        <p:spPr>
          <a:xfrm>
            <a:off x="5005070" y="382270"/>
            <a:ext cx="7156451" cy="8194359"/>
          </a:xfrm>
          <a:prstGeom prst="rect">
            <a:avLst/>
          </a:prstGeom>
        </p:spPr>
        <p:txBody>
          <a:bodyPr/>
          <a:lstStyle/>
          <a:p>
            <a:r>
              <a:t>Επίπεδο κύριου τμήματος ένα</a:t>
            </a:r>
          </a:p>
          <a:p>
            <a:pPr lvl="1"/>
            <a:r>
              <a:t>Επίπεδο κύριου τμήματος δύο</a:t>
            </a:r>
          </a:p>
          <a:p>
            <a:pPr lvl="2"/>
            <a:r>
              <a:t>Επίπεδο κύριου τμήματος τρία</a:t>
            </a:r>
          </a:p>
          <a:p>
            <a:pPr lvl="3"/>
            <a:r>
              <a:t>Επίπεδο κύριου τμήματος τέσσερα</a:t>
            </a:r>
          </a:p>
          <a:p>
            <a:pPr lvl="4"/>
            <a:r>
              <a:t>Επίπεδο κύριου τμήματος πέντε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half" idx="21"/>
          </p:nvPr>
        </p:nvSpPr>
        <p:spPr>
          <a:xfrm>
            <a:off x="640081" y="2009141"/>
            <a:ext cx="4211638" cy="6567488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400"/>
              </a:spcBef>
              <a:buSzTx/>
              <a:buFontTx/>
              <a:buNone/>
              <a:defRPr sz="2000"/>
            </a:pPr>
            <a:endParaRPr/>
          </a:p>
        </p:txBody>
      </p:sp>
      <p:sp>
        <p:nvSpPr>
          <p:cNvPr id="75" name="Αριθμός σλάιντ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Κείμενο τίτλου"/>
          <p:cNvSpPr txBox="1">
            <a:spLocks noGrp="1"/>
          </p:cNvSpPr>
          <p:nvPr>
            <p:ph type="title"/>
          </p:nvPr>
        </p:nvSpPr>
        <p:spPr>
          <a:xfrm>
            <a:off x="2509203" y="6720840"/>
            <a:ext cx="7680960" cy="793434"/>
          </a:xfrm>
          <a:prstGeom prst="rect">
            <a:avLst/>
          </a:prstGeom>
        </p:spPr>
        <p:txBody>
          <a:bodyPr anchor="b"/>
          <a:lstStyle>
            <a:lvl1pPr algn="l">
              <a:defRPr sz="2800" b="1"/>
            </a:lvl1pPr>
          </a:lstStyle>
          <a:p>
            <a:r>
              <a:t>Κείμενο τίτλου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21"/>
          </p:nvPr>
        </p:nvSpPr>
        <p:spPr>
          <a:xfrm>
            <a:off x="2509203" y="857885"/>
            <a:ext cx="7680960" cy="576072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Επίπεδο κύριου τμήματος ένα…"/>
          <p:cNvSpPr txBox="1">
            <a:spLocks noGrp="1"/>
          </p:cNvSpPr>
          <p:nvPr>
            <p:ph type="body" sz="quarter" idx="1"/>
          </p:nvPr>
        </p:nvSpPr>
        <p:spPr>
          <a:xfrm>
            <a:off x="2509203" y="7514273"/>
            <a:ext cx="7680960" cy="1126808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400"/>
              </a:spcBef>
              <a:buSzTx/>
              <a:buFontTx/>
              <a:buNone/>
              <a:defRPr sz="2000"/>
            </a:lvl1pPr>
            <a:lvl2pPr marL="0" indent="640080">
              <a:spcBef>
                <a:spcPts val="400"/>
              </a:spcBef>
              <a:buSzTx/>
              <a:buFontTx/>
              <a:buNone/>
              <a:defRPr sz="2000"/>
            </a:lvl2pPr>
            <a:lvl3pPr marL="0" indent="1280160">
              <a:spcBef>
                <a:spcPts val="400"/>
              </a:spcBef>
              <a:buSzTx/>
              <a:buFontTx/>
              <a:buNone/>
              <a:defRPr sz="2000"/>
            </a:lvl3pPr>
            <a:lvl4pPr marL="0" indent="1920239">
              <a:spcBef>
                <a:spcPts val="400"/>
              </a:spcBef>
              <a:buSzTx/>
              <a:buFontTx/>
              <a:buNone/>
              <a:defRPr sz="2000"/>
            </a:lvl4pPr>
            <a:lvl5pPr marL="0" indent="2560320">
              <a:spcBef>
                <a:spcPts val="400"/>
              </a:spcBef>
              <a:buSzTx/>
              <a:buFontTx/>
              <a:buNone/>
              <a:defRPr sz="2000"/>
            </a:lvl5pPr>
          </a:lstStyle>
          <a:p>
            <a:r>
              <a:t>Επίπεδο κύριου τμήματος ένα</a:t>
            </a:r>
          </a:p>
          <a:p>
            <a:pPr lvl="1"/>
            <a:r>
              <a:t>Επίπεδο κύριου τμήματος δύο</a:t>
            </a:r>
          </a:p>
          <a:p>
            <a:pPr lvl="2"/>
            <a:r>
              <a:t>Επίπεδο κύριου τμήματος τρία</a:t>
            </a:r>
          </a:p>
          <a:p>
            <a:pPr lvl="3"/>
            <a:r>
              <a:t>Επίπεδο κύριου τμήματος τέσσερα</a:t>
            </a:r>
          </a:p>
          <a:p>
            <a:pPr lvl="4"/>
            <a:r>
              <a:t>Επίπεδο κύριου τμήματος πέντε</a:t>
            </a:r>
          </a:p>
        </p:txBody>
      </p:sp>
      <p:sp>
        <p:nvSpPr>
          <p:cNvPr id="85" name="Αριθμός σλάιντ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είμενο τίτλου"/>
          <p:cNvSpPr txBox="1">
            <a:spLocks noGrp="1"/>
          </p:cNvSpPr>
          <p:nvPr>
            <p:ph type="title"/>
          </p:nvPr>
        </p:nvSpPr>
        <p:spPr>
          <a:xfrm>
            <a:off x="640080" y="384493"/>
            <a:ext cx="11521441" cy="1600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64007" tIns="64007" rIns="64007" bIns="64007" anchor="ctr">
            <a:normAutofit/>
          </a:bodyPr>
          <a:lstStyle/>
          <a:p>
            <a:r>
              <a:t>Κείμενο τίτλου</a:t>
            </a:r>
          </a:p>
        </p:txBody>
      </p:sp>
      <p:sp>
        <p:nvSpPr>
          <p:cNvPr id="3" name="Επίπεδο κύριου τμήματος ένα…"/>
          <p:cNvSpPr txBox="1">
            <a:spLocks noGrp="1"/>
          </p:cNvSpPr>
          <p:nvPr>
            <p:ph type="body" idx="1"/>
          </p:nvPr>
        </p:nvSpPr>
        <p:spPr>
          <a:xfrm>
            <a:off x="640080" y="2240281"/>
            <a:ext cx="11521441" cy="63363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64007" tIns="64007" rIns="64007" bIns="64007">
            <a:normAutofit/>
          </a:bodyPr>
          <a:lstStyle/>
          <a:p>
            <a:r>
              <a:t>Επίπεδο κύριου τμήματος ένα</a:t>
            </a:r>
          </a:p>
          <a:p>
            <a:pPr lvl="1"/>
            <a:r>
              <a:t>Επίπεδο κύριου τμήματος δύο</a:t>
            </a:r>
          </a:p>
          <a:p>
            <a:pPr lvl="2"/>
            <a:r>
              <a:t>Επίπεδο κύριου τμήματος τρία</a:t>
            </a:r>
          </a:p>
          <a:p>
            <a:pPr lvl="3"/>
            <a:r>
              <a:t>Επίπεδο κύριου τμήματος τέσσερα</a:t>
            </a:r>
          </a:p>
          <a:p>
            <a:pPr lvl="4"/>
            <a:r>
              <a:t>Επίπεδο κύριου τμήματος πέντε</a:t>
            </a:r>
          </a:p>
        </p:txBody>
      </p:sp>
      <p:sp>
        <p:nvSpPr>
          <p:cNvPr id="4" name="Αριθμός σλάιντ"/>
          <p:cNvSpPr txBox="1">
            <a:spLocks noGrp="1"/>
          </p:cNvSpPr>
          <p:nvPr>
            <p:ph type="sldNum" sz="quarter" idx="2"/>
          </p:nvPr>
        </p:nvSpPr>
        <p:spPr>
          <a:xfrm>
            <a:off x="11801952" y="8980945"/>
            <a:ext cx="359569" cy="347067"/>
          </a:xfrm>
          <a:prstGeom prst="rect">
            <a:avLst/>
          </a:prstGeom>
          <a:ln w="12700">
            <a:miter lim="400000"/>
          </a:ln>
        </p:spPr>
        <p:txBody>
          <a:bodyPr wrap="none" lIns="64007" tIns="64007" rIns="64007" bIns="64007" anchor="ctr">
            <a:spAutoFit/>
          </a:bodyPr>
          <a:lstStyle>
            <a:lvl1pPr algn="r">
              <a:defRPr sz="17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ctr" defTabSz="128016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128016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128016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128016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128016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128016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128016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128016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128016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480059" marR="0" indent="-480059" algn="l" defTabSz="1280160" rtl="0" latinLnBrk="0">
        <a:lnSpc>
          <a:spcPct val="10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45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1101676" marR="0" indent="-461596" algn="l" defTabSz="1280160" rtl="0" latinLnBrk="0">
        <a:lnSpc>
          <a:spcPct val="10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–"/>
        <a:tabLst/>
        <a:defRPr sz="45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703742" marR="0" indent="-423582" algn="l" defTabSz="1280160" rtl="0" latinLnBrk="0">
        <a:lnSpc>
          <a:spcPct val="10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45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2434589" marR="0" indent="-514350" algn="l" defTabSz="1280160" rtl="0" latinLnBrk="0">
        <a:lnSpc>
          <a:spcPct val="10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–"/>
        <a:tabLst/>
        <a:defRPr sz="45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3074670" marR="0" indent="-514350" algn="l" defTabSz="1280160" rtl="0" latinLnBrk="0">
        <a:lnSpc>
          <a:spcPct val="10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»"/>
        <a:tabLst/>
        <a:defRPr sz="45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3714750" marR="0" indent="-514349" algn="l" defTabSz="1280160" rtl="0" latinLnBrk="0">
        <a:lnSpc>
          <a:spcPct val="10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45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4354830" marR="0" indent="-514350" algn="l" defTabSz="1280160" rtl="0" latinLnBrk="0">
        <a:lnSpc>
          <a:spcPct val="10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45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4994910" marR="0" indent="-514350" algn="l" defTabSz="1280160" rtl="0" latinLnBrk="0">
        <a:lnSpc>
          <a:spcPct val="10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45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5634990" marR="0" indent="-514350" algn="l" defTabSz="1280160" rtl="0" latinLnBrk="0">
        <a:lnSpc>
          <a:spcPct val="10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45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128016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640080" algn="r" defTabSz="128016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1280160" algn="r" defTabSz="128016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920239" algn="r" defTabSz="128016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2560320" algn="r" defTabSz="128016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3200400" algn="r" defTabSz="128016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3840479" algn="r" defTabSz="128016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4480559" algn="r" defTabSz="128016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5120640" algn="r" defTabSz="128016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gular Pentagon 3"/>
          <p:cNvSpPr/>
          <p:nvPr/>
        </p:nvSpPr>
        <p:spPr>
          <a:xfrm rot="19376413">
            <a:off x="2081875" y="-120200"/>
            <a:ext cx="8316001" cy="8280000"/>
          </a:xfrm>
          <a:prstGeom prst="pentagon">
            <a:avLst/>
          </a:prstGeom>
          <a:ln w="25400">
            <a:solidFill>
              <a:srgbClr val="3A5E8A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5" name="TextBox 4"/>
          <p:cNvSpPr txBox="1"/>
          <p:nvPr/>
        </p:nvSpPr>
        <p:spPr>
          <a:xfrm>
            <a:off x="10227032" y="5972256"/>
            <a:ext cx="2508459" cy="3924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 b="1">
                <a:solidFill>
                  <a:srgbClr val="0070C0"/>
                </a:solidFill>
              </a:defRPr>
            </a:lvl1pPr>
          </a:lstStyle>
          <a:p>
            <a:r>
              <a:t>Ανακαλυπτικότητα</a:t>
            </a:r>
          </a:p>
        </p:txBody>
      </p:sp>
      <p:sp>
        <p:nvSpPr>
          <p:cNvPr id="96" name="TextBox 7"/>
          <p:cNvSpPr txBox="1"/>
          <p:nvPr/>
        </p:nvSpPr>
        <p:spPr>
          <a:xfrm>
            <a:off x="3487129" y="8096254"/>
            <a:ext cx="2307392" cy="3924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 b="1"/>
            </a:lvl1pPr>
          </a:lstStyle>
          <a:p>
            <a:r>
              <a:t>Ενοποιητικότητα </a:t>
            </a:r>
          </a:p>
        </p:txBody>
      </p:sp>
      <p:sp>
        <p:nvSpPr>
          <p:cNvPr id="97" name="TextBox 8"/>
          <p:cNvSpPr txBox="1"/>
          <p:nvPr/>
        </p:nvSpPr>
        <p:spPr>
          <a:xfrm>
            <a:off x="9656840" y="463763"/>
            <a:ext cx="1972530" cy="3924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 b="1">
                <a:solidFill>
                  <a:srgbClr val="00B050"/>
                </a:solidFill>
              </a:defRPr>
            </a:lvl1pPr>
          </a:lstStyle>
          <a:p>
            <a:r>
              <a:t>Ανθεκτικότητα</a:t>
            </a:r>
          </a:p>
        </p:txBody>
      </p:sp>
      <p:sp>
        <p:nvSpPr>
          <p:cNvPr id="98" name="TextBox 10"/>
          <p:cNvSpPr txBox="1"/>
          <p:nvPr/>
        </p:nvSpPr>
        <p:spPr>
          <a:xfrm>
            <a:off x="9184821" y="6557596"/>
            <a:ext cx="3653081" cy="20856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285750" indent="-285750">
              <a:buSzPct val="100000"/>
              <a:buFont typeface="Arial"/>
              <a:buChar char="•"/>
              <a:defRPr sz="1800" b="1">
                <a:solidFill>
                  <a:srgbClr val="0070C0"/>
                </a:solidFill>
              </a:defRPr>
            </a:pPr>
            <a:r>
              <a:t>Διερευνώ και αναγνωρίζω τη διαφορά </a:t>
            </a:r>
          </a:p>
          <a:p>
            <a:pPr marL="285750" indent="-285750">
              <a:buSzPct val="100000"/>
              <a:buFont typeface="Arial"/>
              <a:buChar char="•"/>
              <a:defRPr sz="1800" b="1">
                <a:solidFill>
                  <a:srgbClr val="0070C0"/>
                </a:solidFill>
              </a:defRPr>
            </a:pPr>
            <a:r>
              <a:t>Επιτρέπω να γίνονται ορατές άλλες οπτικές </a:t>
            </a:r>
          </a:p>
          <a:p>
            <a:pPr marL="285750" indent="-285750">
              <a:buSzPct val="100000"/>
              <a:buFont typeface="Arial"/>
              <a:buChar char="•"/>
              <a:defRPr sz="1800" b="1">
                <a:solidFill>
                  <a:srgbClr val="0070C0"/>
                </a:solidFill>
              </a:defRPr>
            </a:pPr>
            <a:r>
              <a:t>Εντοπίζω και θέτω υπό αμφισβήτηση ότι εμφανίζεται ως αξίωμα</a:t>
            </a:r>
          </a:p>
        </p:txBody>
      </p:sp>
      <p:sp>
        <p:nvSpPr>
          <p:cNvPr id="99" name="TextBox 12"/>
          <p:cNvSpPr txBox="1"/>
          <p:nvPr/>
        </p:nvSpPr>
        <p:spPr>
          <a:xfrm>
            <a:off x="9546211" y="1002465"/>
            <a:ext cx="3212578" cy="15014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285750" indent="-285750">
              <a:buSzPct val="100000"/>
              <a:buFont typeface="Arial"/>
              <a:buChar char="•"/>
              <a:defRPr sz="1800" b="1">
                <a:solidFill>
                  <a:srgbClr val="00B050"/>
                </a:solidFill>
              </a:defRPr>
            </a:pPr>
            <a:r>
              <a:t>Είμαι ανθεκτικός στην αβεβαιότητα </a:t>
            </a:r>
          </a:p>
          <a:p>
            <a:pPr marL="285750" indent="-285750">
              <a:buSzPct val="100000"/>
              <a:buFont typeface="Arial"/>
              <a:buChar char="•"/>
              <a:defRPr sz="1800" b="1">
                <a:solidFill>
                  <a:srgbClr val="00B050"/>
                </a:solidFill>
              </a:defRPr>
            </a:pPr>
            <a:r>
              <a:t>Δεν εγκαταλείπω στα δύσκολα </a:t>
            </a:r>
          </a:p>
          <a:p>
            <a:pPr marL="285750" indent="-285750">
              <a:buSzPct val="100000"/>
              <a:buFont typeface="Arial"/>
              <a:buChar char="•"/>
              <a:defRPr sz="1800" b="1">
                <a:solidFill>
                  <a:srgbClr val="00B050"/>
                </a:solidFill>
              </a:defRPr>
            </a:pPr>
            <a:r>
              <a:t>Τολμώ να είμαι διαφορετικός</a:t>
            </a:r>
          </a:p>
        </p:txBody>
      </p:sp>
      <p:sp>
        <p:nvSpPr>
          <p:cNvPr id="100" name="TextBox 14"/>
          <p:cNvSpPr txBox="1"/>
          <p:nvPr/>
        </p:nvSpPr>
        <p:spPr>
          <a:xfrm>
            <a:off x="3518080" y="8557920"/>
            <a:ext cx="5160019" cy="9172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marL="285750" indent="-285750">
              <a:buSzPct val="100000"/>
              <a:buFont typeface="Arial"/>
              <a:buChar char="•"/>
              <a:defRPr sz="1800" b="1"/>
            </a:pPr>
            <a:r>
              <a:t>Κάνω συνδέσεις </a:t>
            </a:r>
          </a:p>
          <a:p>
            <a:pPr marL="285750" indent="-285750">
              <a:buSzPct val="100000"/>
              <a:buFont typeface="Arial"/>
              <a:buChar char="•"/>
              <a:defRPr sz="1800" b="1"/>
            </a:pPr>
            <a:r>
              <a:t>Καθιερώνω πιο ισότιμες σχέσεις/αλληλεπίδραση </a:t>
            </a:r>
          </a:p>
          <a:p>
            <a:pPr marL="285750" indent="-285750">
              <a:buSzPct val="100000"/>
              <a:buFont typeface="Arial"/>
              <a:buChar char="•"/>
              <a:defRPr sz="1800" b="1"/>
            </a:pPr>
            <a:r>
              <a:t>Οικοδομώ κοινές αξίες </a:t>
            </a:r>
          </a:p>
        </p:txBody>
      </p:sp>
      <p:sp>
        <p:nvSpPr>
          <p:cNvPr id="101" name="Straight Connector 2"/>
          <p:cNvSpPr/>
          <p:nvPr/>
        </p:nvSpPr>
        <p:spPr>
          <a:xfrm flipV="1">
            <a:off x="2332783" y="4360467"/>
            <a:ext cx="4140026" cy="138522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02" name="Straight Connector 15"/>
          <p:cNvSpPr/>
          <p:nvPr/>
        </p:nvSpPr>
        <p:spPr>
          <a:xfrm>
            <a:off x="3744913" y="716049"/>
            <a:ext cx="2727895" cy="3644419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03" name="Straight Connector 17"/>
          <p:cNvSpPr/>
          <p:nvPr/>
        </p:nvSpPr>
        <p:spPr>
          <a:xfrm flipH="1">
            <a:off x="6472808" y="734079"/>
            <a:ext cx="2496189" cy="3626390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04" name="Straight Connector 19"/>
          <p:cNvSpPr/>
          <p:nvPr/>
        </p:nvSpPr>
        <p:spPr>
          <a:xfrm flipH="1" flipV="1">
            <a:off x="6472807" y="4360468"/>
            <a:ext cx="4312723" cy="141439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05" name="Oval 21"/>
          <p:cNvSpPr/>
          <p:nvPr/>
        </p:nvSpPr>
        <p:spPr>
          <a:xfrm>
            <a:off x="6371042" y="4292951"/>
            <a:ext cx="186207" cy="169169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3A5E8A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6" name="Straight Connector 28"/>
          <p:cNvSpPr/>
          <p:nvPr/>
        </p:nvSpPr>
        <p:spPr>
          <a:xfrm flipH="1" flipV="1">
            <a:off x="6472807" y="4360468"/>
            <a:ext cx="211317" cy="4511739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07" name="Straight Connector 34"/>
          <p:cNvSpPr/>
          <p:nvPr/>
        </p:nvSpPr>
        <p:spPr>
          <a:xfrm>
            <a:off x="5443537" y="2981829"/>
            <a:ext cx="1990713" cy="1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08" name="Straight Connector 36"/>
          <p:cNvSpPr/>
          <p:nvPr/>
        </p:nvSpPr>
        <p:spPr>
          <a:xfrm>
            <a:off x="4888631" y="2225399"/>
            <a:ext cx="3050457" cy="1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09" name="Straight Connector 38"/>
          <p:cNvSpPr/>
          <p:nvPr/>
        </p:nvSpPr>
        <p:spPr>
          <a:xfrm>
            <a:off x="5948362" y="3648471"/>
            <a:ext cx="1004888" cy="1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0" name="Straight Connector 43"/>
          <p:cNvSpPr/>
          <p:nvPr/>
        </p:nvSpPr>
        <p:spPr>
          <a:xfrm>
            <a:off x="4312568" y="1488663"/>
            <a:ext cx="4133727" cy="1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1" name="Straight Connector 77"/>
          <p:cNvSpPr/>
          <p:nvPr/>
        </p:nvSpPr>
        <p:spPr>
          <a:xfrm>
            <a:off x="7434249" y="2981828"/>
            <a:ext cx="635694" cy="189497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2" name="Straight Connector 78"/>
          <p:cNvSpPr/>
          <p:nvPr/>
        </p:nvSpPr>
        <p:spPr>
          <a:xfrm>
            <a:off x="7939088" y="2225399"/>
            <a:ext cx="1029910" cy="2946676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3" name="Straight Connector 79"/>
          <p:cNvSpPr/>
          <p:nvPr/>
        </p:nvSpPr>
        <p:spPr>
          <a:xfrm>
            <a:off x="6953250" y="3648472"/>
            <a:ext cx="257253" cy="951634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4" name="Straight Connector 80"/>
          <p:cNvSpPr/>
          <p:nvPr/>
        </p:nvSpPr>
        <p:spPr>
          <a:xfrm>
            <a:off x="8446293" y="1488663"/>
            <a:ext cx="1379878" cy="3979041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5" name="Straight Connector 96"/>
          <p:cNvSpPr/>
          <p:nvPr/>
        </p:nvSpPr>
        <p:spPr>
          <a:xfrm flipV="1">
            <a:off x="6557246" y="4876800"/>
            <a:ext cx="1512697" cy="1181810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6" name="Straight Connector 97"/>
          <p:cNvSpPr/>
          <p:nvPr/>
        </p:nvSpPr>
        <p:spPr>
          <a:xfrm flipV="1">
            <a:off x="6578465" y="5172078"/>
            <a:ext cx="2390533" cy="1803246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7" name="Straight Connector 98"/>
          <p:cNvSpPr/>
          <p:nvPr/>
        </p:nvSpPr>
        <p:spPr>
          <a:xfrm flipV="1">
            <a:off x="6515645" y="4612166"/>
            <a:ext cx="694858" cy="610065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8" name="Straight Connector 99"/>
          <p:cNvSpPr/>
          <p:nvPr/>
        </p:nvSpPr>
        <p:spPr>
          <a:xfrm flipV="1">
            <a:off x="6634163" y="5467708"/>
            <a:ext cx="3192009" cy="247614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9" name="Straight Connector 114"/>
          <p:cNvSpPr/>
          <p:nvPr/>
        </p:nvSpPr>
        <p:spPr>
          <a:xfrm flipV="1">
            <a:off x="4888632" y="2994831"/>
            <a:ext cx="554907" cy="1881970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0" name="Straight Connector 115"/>
          <p:cNvSpPr/>
          <p:nvPr/>
        </p:nvSpPr>
        <p:spPr>
          <a:xfrm flipV="1">
            <a:off x="4096480" y="2225400"/>
            <a:ext cx="792153" cy="2946675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1" name="Straight Connector 116"/>
          <p:cNvSpPr/>
          <p:nvPr/>
        </p:nvSpPr>
        <p:spPr>
          <a:xfrm flipV="1">
            <a:off x="5722939" y="3648471"/>
            <a:ext cx="225425" cy="964894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2" name="Straight Connector 117"/>
          <p:cNvSpPr/>
          <p:nvPr/>
        </p:nvSpPr>
        <p:spPr>
          <a:xfrm flipV="1">
            <a:off x="3193143" y="1488665"/>
            <a:ext cx="1119426" cy="3979041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3" name="Straight Connector 131"/>
          <p:cNvSpPr/>
          <p:nvPr/>
        </p:nvSpPr>
        <p:spPr>
          <a:xfrm flipH="1" flipV="1">
            <a:off x="4888633" y="4897409"/>
            <a:ext cx="1668615" cy="1161201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4" name="Straight Connector 132"/>
          <p:cNvSpPr/>
          <p:nvPr/>
        </p:nvSpPr>
        <p:spPr>
          <a:xfrm flipH="1" flipV="1">
            <a:off x="4096480" y="5172074"/>
            <a:ext cx="2512076" cy="1803250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5" name="Straight Connector 133"/>
          <p:cNvSpPr/>
          <p:nvPr/>
        </p:nvSpPr>
        <p:spPr>
          <a:xfrm flipH="1" flipV="1">
            <a:off x="5722939" y="4612978"/>
            <a:ext cx="782977" cy="610069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6" name="Straight Connector 134"/>
          <p:cNvSpPr/>
          <p:nvPr/>
        </p:nvSpPr>
        <p:spPr>
          <a:xfrm flipH="1" flipV="1">
            <a:off x="3193145" y="5467708"/>
            <a:ext cx="3441018" cy="247614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7" name="TextBox 5"/>
          <p:cNvSpPr txBox="1"/>
          <p:nvPr/>
        </p:nvSpPr>
        <p:spPr>
          <a:xfrm>
            <a:off x="417061" y="424893"/>
            <a:ext cx="1972232" cy="3924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defRPr>
            </a:lvl1pPr>
          </a:lstStyle>
          <a:p>
            <a:pPr>
              <a:defRPr>
                <a:uFillTx/>
              </a:defRPr>
            </a:pPr>
            <a:r>
              <a:rPr>
                <a:uFill>
                  <a:solidFill>
                    <a:srgbClr val="FF0000"/>
                  </a:solidFill>
                </a:uFill>
              </a:rPr>
              <a:t>Αυτοεπίγνωση</a:t>
            </a:r>
          </a:p>
        </p:txBody>
      </p:sp>
      <p:sp>
        <p:nvSpPr>
          <p:cNvPr id="128" name="TextBox 9"/>
          <p:cNvSpPr txBox="1"/>
          <p:nvPr/>
        </p:nvSpPr>
        <p:spPr>
          <a:xfrm>
            <a:off x="389362" y="856415"/>
            <a:ext cx="4005262" cy="12003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marL="285750" indent="-285750">
              <a:buSzPct val="100000"/>
              <a:buFont typeface="Arial"/>
              <a:buChar char="•"/>
              <a:defRPr sz="1800" b="1">
                <a:solidFill>
                  <a:srgbClr val="FF0000"/>
                </a:solidFill>
              </a:defRPr>
            </a:pPr>
            <a:r>
              <a:t>Αναγνωρίζω τις  προκαταλήψεις μου </a:t>
            </a:r>
          </a:p>
          <a:p>
            <a:pPr marL="285750" indent="-285750">
              <a:buSzPct val="100000"/>
              <a:buFont typeface="Arial"/>
              <a:buChar char="•"/>
              <a:defRPr sz="1800" b="1">
                <a:solidFill>
                  <a:srgbClr val="FF0000"/>
                </a:solidFill>
              </a:defRPr>
            </a:pPr>
            <a:r>
              <a:t>Κατανοώ </a:t>
            </a:r>
            <a:r>
              <a:rPr/>
              <a:t>το </a:t>
            </a:r>
            <a:r>
              <a:rPr lang="el-GR" dirty="0" smtClean="0"/>
              <a:t> «εγώ» </a:t>
            </a:r>
            <a:r>
              <a:rPr smtClean="0"/>
              <a:t>και </a:t>
            </a:r>
            <a:r>
              <a:rPr/>
              <a:t>το </a:t>
            </a:r>
            <a:r>
              <a:rPr lang="el-GR" dirty="0" smtClean="0"/>
              <a:t>"</a:t>
            </a:r>
            <a:r>
              <a:rPr smtClean="0"/>
              <a:t>εμείς</a:t>
            </a:r>
            <a:r>
              <a:rPr lang="el-GR" dirty="0" smtClean="0"/>
              <a:t>"</a:t>
            </a:r>
            <a:endParaRPr/>
          </a:p>
          <a:p>
            <a:pPr marL="285750" indent="-285750">
              <a:buSzPct val="100000"/>
              <a:buFont typeface="Arial"/>
              <a:buChar char="•"/>
              <a:defRPr sz="1800" b="1">
                <a:solidFill>
                  <a:srgbClr val="FF0000"/>
                </a:solidFill>
              </a:defRPr>
            </a:pPr>
            <a:r>
              <a:t>Αποφεύγω γενικεύσεις/ </a:t>
            </a:r>
          </a:p>
          <a:p>
            <a:pPr>
              <a:defRPr sz="1800" b="1">
                <a:solidFill>
                  <a:srgbClr val="FF0000"/>
                </a:solidFill>
              </a:defRPr>
            </a:pPr>
            <a:r>
              <a:t>     στερεότυπα</a:t>
            </a:r>
          </a:p>
        </p:txBody>
      </p:sp>
      <p:sp>
        <p:nvSpPr>
          <p:cNvPr id="129" name="TextBox 6"/>
          <p:cNvSpPr txBox="1"/>
          <p:nvPr/>
        </p:nvSpPr>
        <p:spPr>
          <a:xfrm>
            <a:off x="405970" y="5741968"/>
            <a:ext cx="2356251" cy="4150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>
                <a:solidFill>
                  <a:srgbClr val="663300"/>
                </a:solidFill>
              </a:defRPr>
            </a:lvl1pPr>
          </a:lstStyle>
          <a:p>
            <a:r>
              <a:t>Συνεργατικότητα</a:t>
            </a:r>
          </a:p>
        </p:txBody>
      </p:sp>
      <p:sp>
        <p:nvSpPr>
          <p:cNvPr id="130" name="TextBox 13"/>
          <p:cNvSpPr txBox="1"/>
          <p:nvPr/>
        </p:nvSpPr>
        <p:spPr>
          <a:xfrm>
            <a:off x="417061" y="6213187"/>
            <a:ext cx="4298076" cy="12093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42900" indent="-342900">
              <a:buSzPct val="100000"/>
              <a:buFont typeface="Arial"/>
              <a:buChar char="•"/>
              <a:defRPr sz="1800" b="1">
                <a:solidFill>
                  <a:srgbClr val="663300"/>
                </a:solidFill>
              </a:defRPr>
            </a:pPr>
            <a:r>
              <a:t>Δείχνω σεβασμό και μοιράζομαι </a:t>
            </a:r>
          </a:p>
          <a:p>
            <a:pPr marL="342900" indent="-342900">
              <a:buSzPct val="100000"/>
              <a:buFont typeface="Arial"/>
              <a:buChar char="•"/>
              <a:defRPr sz="1800" b="1">
                <a:solidFill>
                  <a:srgbClr val="663300"/>
                </a:solidFill>
              </a:defRPr>
            </a:pPr>
            <a:r>
              <a:rPr/>
              <a:t>Εκτιμώ </a:t>
            </a:r>
            <a:r>
              <a:rPr lang="el-GR" dirty="0" smtClean="0"/>
              <a:t>τις </a:t>
            </a:r>
            <a:r>
              <a:rPr smtClean="0"/>
              <a:t>διαφορετικές </a:t>
            </a:r>
            <a:r>
              <a:t>από τις δικές μου πραγματικότητες</a:t>
            </a:r>
          </a:p>
          <a:p>
            <a:pPr marL="342900" indent="-342900">
              <a:buSzPct val="100000"/>
              <a:buFont typeface="Arial"/>
              <a:buChar char="•"/>
              <a:defRPr sz="1800" b="1">
                <a:solidFill>
                  <a:srgbClr val="663300"/>
                </a:solidFill>
              </a:defRPr>
            </a:pPr>
            <a:r>
              <a:t>Καλλιεργώ την κριτική σκέψη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Box 9"/>
          <p:cNvSpPr txBox="1"/>
          <p:nvPr/>
        </p:nvSpPr>
        <p:spPr>
          <a:xfrm>
            <a:off x="1837162" y="3548815"/>
            <a:ext cx="9127275" cy="26153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285750" indent="-285750">
              <a:buSzPct val="100000"/>
              <a:buFont typeface="Arial"/>
              <a:buChar char="•"/>
              <a:defRPr sz="4200" b="1">
                <a:solidFill>
                  <a:srgbClr val="FF0000"/>
                </a:solidFill>
              </a:defRPr>
            </a:pPr>
            <a:r>
              <a:t>Αναγνωρίζω τις  προκαταλήψεις μου </a:t>
            </a:r>
          </a:p>
          <a:p>
            <a:pPr marL="285750" indent="-285750">
              <a:buSzPct val="100000"/>
              <a:buFont typeface="Arial"/>
              <a:buChar char="•"/>
              <a:defRPr sz="4200" b="1">
                <a:solidFill>
                  <a:srgbClr val="FF0000"/>
                </a:solidFill>
              </a:defRPr>
            </a:pPr>
            <a:r>
              <a:t>Κατανοώ το “εγώ” και το “εμείς”</a:t>
            </a:r>
          </a:p>
          <a:p>
            <a:pPr marL="285750" indent="-285750">
              <a:buSzPct val="100000"/>
              <a:buFont typeface="Arial"/>
              <a:buChar char="•"/>
              <a:defRPr sz="4200" b="1">
                <a:solidFill>
                  <a:srgbClr val="FF0000"/>
                </a:solidFill>
              </a:defRPr>
            </a:pPr>
            <a:r>
              <a:t>Αποφεύγω γενικεύσεις/ </a:t>
            </a:r>
          </a:p>
          <a:p>
            <a:pPr>
              <a:defRPr sz="4200" b="1">
                <a:solidFill>
                  <a:srgbClr val="FF0000"/>
                </a:solidFill>
              </a:defRPr>
            </a:pPr>
            <a:r>
              <a:t>     στερεότυπα</a:t>
            </a:r>
          </a:p>
        </p:txBody>
      </p:sp>
      <p:sp>
        <p:nvSpPr>
          <p:cNvPr id="133" name="TextBox 5"/>
          <p:cNvSpPr txBox="1"/>
          <p:nvPr/>
        </p:nvSpPr>
        <p:spPr>
          <a:xfrm>
            <a:off x="1915661" y="2533094"/>
            <a:ext cx="3995997" cy="7386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5000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defRPr>
            </a:lvl1pPr>
          </a:lstStyle>
          <a:p>
            <a:pPr>
              <a:defRPr>
                <a:uFillTx/>
              </a:defRPr>
            </a:pPr>
            <a:r>
              <a:rPr>
                <a:uFill>
                  <a:solidFill>
                    <a:srgbClr val="FF0000"/>
                  </a:solidFill>
                </a:uFill>
              </a:rPr>
              <a:t>Αυτοεπίγνωση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Box 10"/>
          <p:cNvSpPr txBox="1"/>
          <p:nvPr/>
        </p:nvSpPr>
        <p:spPr>
          <a:xfrm>
            <a:off x="2047421" y="3408332"/>
            <a:ext cx="9510955" cy="32757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285750" indent="-285750">
              <a:buSzPct val="100000"/>
              <a:buFont typeface="Arial"/>
              <a:buChar char="•"/>
              <a:defRPr sz="4200" b="1">
                <a:solidFill>
                  <a:srgbClr val="0070C0"/>
                </a:solidFill>
              </a:defRPr>
            </a:pPr>
            <a:r>
              <a:t>Διερευνώ και αναγνωρίζω τη διαφορά </a:t>
            </a:r>
          </a:p>
          <a:p>
            <a:pPr marL="285750" indent="-285750">
              <a:buSzPct val="100000"/>
              <a:buFont typeface="Arial"/>
              <a:buChar char="•"/>
              <a:defRPr sz="4200" b="1">
                <a:solidFill>
                  <a:srgbClr val="0070C0"/>
                </a:solidFill>
              </a:defRPr>
            </a:pPr>
            <a:r>
              <a:t>Επιτρέπω να γίνονται ορατές άλλες οπτικές </a:t>
            </a:r>
          </a:p>
          <a:p>
            <a:pPr marL="285750" indent="-285750">
              <a:buSzPct val="100000"/>
              <a:buFont typeface="Arial"/>
              <a:buChar char="•"/>
              <a:defRPr sz="4200" b="1">
                <a:solidFill>
                  <a:srgbClr val="0070C0"/>
                </a:solidFill>
              </a:defRPr>
            </a:pPr>
            <a:r>
              <a:t>Εντοπίζω και θέτω υπό αμφισβήτηση ότι εμφανίζεται ως αξίωμα</a:t>
            </a:r>
          </a:p>
        </p:txBody>
      </p:sp>
      <p:sp>
        <p:nvSpPr>
          <p:cNvPr id="136" name="TextBox 4"/>
          <p:cNvSpPr txBox="1"/>
          <p:nvPr/>
        </p:nvSpPr>
        <p:spPr>
          <a:xfrm>
            <a:off x="2086332" y="2479756"/>
            <a:ext cx="5426532" cy="7386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5000" b="1">
                <a:solidFill>
                  <a:srgbClr val="0070C0"/>
                </a:solidFill>
              </a:defRPr>
            </a:lvl1pPr>
          </a:lstStyle>
          <a:p>
            <a:r>
              <a:t>Ανακαλυπτικότητα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Box 12"/>
          <p:cNvSpPr txBox="1"/>
          <p:nvPr/>
        </p:nvSpPr>
        <p:spPr>
          <a:xfrm>
            <a:off x="2472311" y="3823141"/>
            <a:ext cx="8509768" cy="19549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285750" indent="-285750">
              <a:buSzPct val="100000"/>
              <a:buFont typeface="Arial"/>
              <a:buChar char="•"/>
              <a:defRPr sz="4200" b="1">
                <a:solidFill>
                  <a:srgbClr val="00B050"/>
                </a:solidFill>
              </a:defRPr>
            </a:pPr>
            <a:r>
              <a:t>Είμαι ανθεκτικός στην αβεβαιότητα </a:t>
            </a:r>
          </a:p>
          <a:p>
            <a:pPr marL="285750" indent="-285750">
              <a:buSzPct val="100000"/>
              <a:buFont typeface="Arial"/>
              <a:buChar char="•"/>
              <a:defRPr sz="4200" b="1">
                <a:solidFill>
                  <a:srgbClr val="00B050"/>
                </a:solidFill>
              </a:defRPr>
            </a:pPr>
            <a:r>
              <a:t>Δεν εγκαταλείπω στα δύσκολα </a:t>
            </a:r>
          </a:p>
          <a:p>
            <a:pPr marL="285750" indent="-285750">
              <a:buSzPct val="100000"/>
              <a:buFont typeface="Arial"/>
              <a:buChar char="•"/>
              <a:defRPr sz="4200" b="1">
                <a:solidFill>
                  <a:srgbClr val="00B050"/>
                </a:solidFill>
              </a:defRPr>
            </a:pPr>
            <a:r>
              <a:t>Τολμώ να είμαι διαφορετικός</a:t>
            </a:r>
          </a:p>
        </p:txBody>
      </p:sp>
      <p:sp>
        <p:nvSpPr>
          <p:cNvPr id="139" name="TextBox 8"/>
          <p:cNvSpPr txBox="1"/>
          <p:nvPr/>
        </p:nvSpPr>
        <p:spPr>
          <a:xfrm>
            <a:off x="2468640" y="2521163"/>
            <a:ext cx="3996617" cy="7386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5000" b="1">
                <a:solidFill>
                  <a:srgbClr val="00B050"/>
                </a:solidFill>
              </a:defRPr>
            </a:lvl1pPr>
          </a:lstStyle>
          <a:p>
            <a:r>
              <a:t>Ανθεκτικότητα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extBox 7"/>
          <p:cNvSpPr txBox="1"/>
          <p:nvPr/>
        </p:nvSpPr>
        <p:spPr>
          <a:xfrm>
            <a:off x="2128229" y="2559054"/>
            <a:ext cx="4694248" cy="7386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5000" b="1"/>
            </a:lvl1pPr>
          </a:lstStyle>
          <a:p>
            <a:r>
              <a:t>Ενοποιητικότητα </a:t>
            </a:r>
          </a:p>
        </p:txBody>
      </p:sp>
      <p:sp>
        <p:nvSpPr>
          <p:cNvPr id="142" name="TextBox 14"/>
          <p:cNvSpPr txBox="1"/>
          <p:nvPr/>
        </p:nvSpPr>
        <p:spPr>
          <a:xfrm>
            <a:off x="2057580" y="3492941"/>
            <a:ext cx="10173741" cy="26153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285750" indent="-285750">
              <a:buSzPct val="100000"/>
              <a:buFont typeface="Arial"/>
              <a:buChar char="•"/>
              <a:defRPr sz="4200" b="1"/>
            </a:pPr>
            <a:r>
              <a:t>Κάνω συνδέσεις </a:t>
            </a:r>
          </a:p>
          <a:p>
            <a:pPr marL="285750" indent="-285750">
              <a:buSzPct val="100000"/>
              <a:buFont typeface="Arial"/>
              <a:buChar char="•"/>
              <a:defRPr sz="4200" b="1"/>
            </a:pPr>
            <a:r>
              <a:t>Καθιερώνω πιο ισότιμες σχέσεις/αλληλεπίδραση </a:t>
            </a:r>
          </a:p>
          <a:p>
            <a:pPr marL="285750" indent="-285750">
              <a:buSzPct val="100000"/>
              <a:buFont typeface="Arial"/>
              <a:buChar char="•"/>
              <a:defRPr sz="4200" b="1"/>
            </a:pPr>
            <a:r>
              <a:t>Οικοδομώ κοινές αξίες 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xtBox 13"/>
          <p:cNvSpPr txBox="1"/>
          <p:nvPr/>
        </p:nvSpPr>
        <p:spPr>
          <a:xfrm>
            <a:off x="1496562" y="4195906"/>
            <a:ext cx="9808476" cy="26776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42900" indent="-342900">
              <a:buSzPct val="100000"/>
              <a:buFont typeface="Arial"/>
              <a:buChar char="•"/>
              <a:defRPr sz="4200" b="1">
                <a:solidFill>
                  <a:srgbClr val="663300"/>
                </a:solidFill>
              </a:defRPr>
            </a:pPr>
            <a:r>
              <a:t>Δείχνω σεβασμό και μοιράζομαι </a:t>
            </a:r>
          </a:p>
          <a:p>
            <a:pPr marL="342900" indent="-342900">
              <a:buSzPct val="100000"/>
              <a:buFont typeface="Arial"/>
              <a:buChar char="•"/>
              <a:defRPr sz="4200" b="1">
                <a:solidFill>
                  <a:srgbClr val="663300"/>
                </a:solidFill>
              </a:defRPr>
            </a:pPr>
            <a:r>
              <a:rPr/>
              <a:t>Εκτιμώ </a:t>
            </a:r>
            <a:r>
              <a:rPr lang="el-GR" dirty="0" smtClean="0"/>
              <a:t>τις </a:t>
            </a:r>
            <a:r>
              <a:rPr smtClean="0"/>
              <a:t>διαφορετικές </a:t>
            </a:r>
            <a:r>
              <a:t>από τις δικές μου πραγματικότητες</a:t>
            </a:r>
          </a:p>
          <a:p>
            <a:pPr marL="342900" indent="-342900">
              <a:buSzPct val="100000"/>
              <a:buFont typeface="Arial"/>
              <a:buChar char="•"/>
              <a:defRPr sz="4200" b="1">
                <a:solidFill>
                  <a:srgbClr val="663300"/>
                </a:solidFill>
              </a:defRPr>
            </a:pPr>
            <a:r>
              <a:t>Καλλιεργώ την κριτική σκέψη</a:t>
            </a:r>
          </a:p>
        </p:txBody>
      </p:sp>
      <p:sp>
        <p:nvSpPr>
          <p:cNvPr id="145" name="TextBox 6"/>
          <p:cNvSpPr txBox="1"/>
          <p:nvPr/>
        </p:nvSpPr>
        <p:spPr>
          <a:xfrm>
            <a:off x="1625169" y="3252768"/>
            <a:ext cx="4608363" cy="7386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5000" b="1">
                <a:solidFill>
                  <a:srgbClr val="663300"/>
                </a:solidFill>
              </a:defRPr>
            </a:lvl1pPr>
          </a:lstStyle>
          <a:p>
            <a:r>
              <a:t>Συνεργατικότητα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128016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5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128016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5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128016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5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128016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5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162</Words>
  <Application>Microsoft Office PowerPoint</Application>
  <PresentationFormat>A3-Papier (297 x 420 mm)</PresentationFormat>
  <Paragraphs>42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Rolf Witte</dc:creator>
  <cp:lastModifiedBy>Rolf Witte</cp:lastModifiedBy>
  <cp:revision>2</cp:revision>
  <dcterms:modified xsi:type="dcterms:W3CDTF">2020-11-30T12:08:22Z</dcterms:modified>
</cp:coreProperties>
</file>